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67275" cy="42794238"/>
  <p:notesSz cx="7004050" cy="9290050"/>
  <p:defaultTextStyle>
    <a:defPPr>
      <a:defRPr lang="en-US"/>
    </a:defPPr>
    <a:lvl1pPr marL="0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7278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4556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1834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49113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36390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3668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0946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698224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9">
          <p15:clr>
            <a:srgbClr val="A4A3A4"/>
          </p15:clr>
        </p15:guide>
        <p15:guide id="2" pos="95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C82"/>
    <a:srgbClr val="17375E"/>
    <a:srgbClr val="3376BF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76" autoAdjust="0"/>
  </p:normalViewPr>
  <p:slideViewPr>
    <p:cSldViewPr>
      <p:cViewPr varScale="1">
        <p:scale>
          <a:sx n="14" d="100"/>
          <a:sy n="14" d="100"/>
        </p:scale>
        <p:origin x="2582" y="125"/>
      </p:cViewPr>
      <p:guideLst>
        <p:guide orient="horz" pos="13479"/>
        <p:guide pos="953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16-4D7C-BAB4-509EDAADD40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16-4D7C-BAB4-509EDAADD40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16-4D7C-BAB4-509EDAADD4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9"/>
        <c:axId val="93736960"/>
        <c:axId val="93738496"/>
      </c:barChart>
      <c:catAx>
        <c:axId val="937369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738496"/>
        <c:crosses val="autoZero"/>
        <c:auto val="1"/>
        <c:lblAlgn val="ctr"/>
        <c:lblOffset val="100"/>
        <c:noMultiLvlLbl val="0"/>
      </c:catAx>
      <c:valAx>
        <c:axId val="93738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736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29426517" y="0"/>
            <a:ext cx="840758" cy="427942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840758" cy="427942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30267275" cy="7147719"/>
          </a:xfrm>
          <a:prstGeom prst="rect">
            <a:avLst/>
          </a:prstGeom>
          <a:solidFill>
            <a:srgbClr val="204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-46038" y="39532719"/>
            <a:ext cx="30313313" cy="3261519"/>
          </a:xfrm>
          <a:prstGeom prst="rect">
            <a:avLst/>
          </a:prstGeom>
          <a:solidFill>
            <a:srgbClr val="204C8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94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665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364" y="1713754"/>
            <a:ext cx="27240548" cy="7132373"/>
          </a:xfrm>
          <a:prstGeom prst="rect">
            <a:avLst/>
          </a:prstGeom>
        </p:spPr>
        <p:txBody>
          <a:bodyPr vert="horz" lIns="417456" tIns="208727" rIns="417456" bIns="208727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64" y="9985326"/>
            <a:ext cx="27240548" cy="28242219"/>
          </a:xfrm>
          <a:prstGeom prst="rect">
            <a:avLst/>
          </a:prstGeom>
        </p:spPr>
        <p:txBody>
          <a:bodyPr vert="horz" lIns="417456" tIns="208727" rIns="417456" bIns="20872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364" y="39663922"/>
            <a:ext cx="7062364" cy="2278397"/>
          </a:xfrm>
          <a:prstGeom prst="rect">
            <a:avLst/>
          </a:prstGeom>
        </p:spPr>
        <p:txBody>
          <a:bodyPr vert="horz" lIns="417456" tIns="208727" rIns="417456" bIns="208727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1319" y="39663922"/>
            <a:ext cx="9584637" cy="2278397"/>
          </a:xfrm>
          <a:prstGeom prst="rect">
            <a:avLst/>
          </a:prstGeom>
        </p:spPr>
        <p:txBody>
          <a:bodyPr vert="horz" lIns="417456" tIns="208727" rIns="417456" bIns="208727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1547" y="39663922"/>
            <a:ext cx="7062364" cy="2278397"/>
          </a:xfrm>
          <a:prstGeom prst="rect">
            <a:avLst/>
          </a:prstGeom>
        </p:spPr>
        <p:txBody>
          <a:bodyPr vert="horz" lIns="417456" tIns="208727" rIns="417456" bIns="208727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174556" rtl="0" eaLnBrk="1" latinLnBrk="0" hangingPunct="1">
        <a:spcBef>
          <a:spcPct val="0"/>
        </a:spcBef>
        <a:buNone/>
        <a:defRPr sz="7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4850" indent="-434850" algn="l" defTabSz="4174556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69699" indent="-434850" algn="l" defTabSz="4174556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549" indent="-434850" algn="l" defTabSz="4174556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1739398" indent="-434850" algn="l" defTabSz="4174556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248" indent="-434850" algn="l" defTabSz="4174556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0029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7307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4585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1863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278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4556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1834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9113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6390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3668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0946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8224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4287759" y="647357"/>
            <a:ext cx="21117102" cy="3771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3940" tIns="434850" rIns="173940" bIns="434850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1383381">
              <a:defRPr/>
            </a:pPr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3rd Edition of the doctoral Day : JST3 - June 25, 2025</a:t>
            </a:r>
          </a:p>
          <a:p>
            <a:pPr algn="ctr" defTabSz="1383381">
              <a:defRPr/>
            </a:pPr>
            <a:endParaRPr lang="fr-FR" sz="5400" b="1" dirty="0">
              <a:solidFill>
                <a:schemeClr val="accent3">
                  <a:lumMod val="20000"/>
                  <a:lumOff val="80000"/>
                </a:schemeClr>
              </a:solidFill>
              <a:latin typeface="+mn-lt"/>
            </a:endParaRPr>
          </a:p>
          <a:p>
            <a:pPr algn="ctr" eaLnBrk="1" hangingPunct="1"/>
            <a:r>
              <a:rPr lang="en-US" sz="8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Replace This Text With Your Title</a:t>
            </a: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4209779" y="4579761"/>
            <a:ext cx="21117102" cy="2228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3940" tIns="173940" rIns="173940" bIns="173940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</a:rPr>
              <a:t>First Author</a:t>
            </a:r>
            <a:r>
              <a:rPr lang="en-US" sz="40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</a:rPr>
              <a:t>1</a:t>
            </a:r>
            <a:r>
              <a:rPr lang="en-US" sz="4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</a:rPr>
              <a:t>; Second Author</a:t>
            </a:r>
            <a:r>
              <a:rPr lang="en-US" sz="40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</a:rPr>
              <a:t>2</a:t>
            </a:r>
            <a:r>
              <a:rPr lang="en-US" sz="4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</a:rPr>
              <a:t>, Third Author</a:t>
            </a:r>
            <a:r>
              <a:rPr lang="en-US" sz="40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</a:rPr>
              <a:t>1</a:t>
            </a:r>
            <a:endParaRPr lang="en-US" sz="4000" dirty="0">
              <a:solidFill>
                <a:schemeClr val="accent3">
                  <a:lumMod val="20000"/>
                  <a:lumOff val="80000"/>
                </a:schemeClr>
              </a:solidFill>
              <a:latin typeface="+mj-lt"/>
            </a:endParaRPr>
          </a:p>
          <a:p>
            <a:pPr algn="ctr" eaLnBrk="1" hangingPunct="1"/>
            <a:r>
              <a:rPr lang="en-US" sz="40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</a:rPr>
              <a:t>1</a:t>
            </a:r>
            <a:r>
              <a:rPr lang="en-US" sz="4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</a:rPr>
              <a:t>Laboratory of Affiliation, University of Affiliation,</a:t>
            </a:r>
          </a:p>
          <a:p>
            <a:pPr algn="ctr" eaLnBrk="1" hangingPunct="1"/>
            <a:r>
              <a:rPr lang="en-US" sz="40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</a:rPr>
              <a:t>2</a:t>
            </a:r>
            <a:r>
              <a:rPr lang="en-US" sz="4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</a:rPr>
              <a:t>Laboratory of affiliation, University of Affiliation,</a:t>
            </a:r>
          </a:p>
          <a:p>
            <a:pPr algn="ctr" eaLnBrk="1" hangingPunct="1"/>
            <a:r>
              <a:rPr lang="en-US" sz="4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</a:rPr>
              <a:t>FirstAuthor@email.com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341437" y="40234563"/>
            <a:ext cx="19852922" cy="1934479"/>
          </a:xfrm>
          <a:prstGeom prst="rect">
            <a:avLst/>
          </a:prstGeom>
          <a:noFill/>
        </p:spPr>
        <p:txBody>
          <a:bodyPr wrap="square" lIns="86970" tIns="86970" rIns="86970" bIns="86970" numCol="1" spcCol="434850" rtlCol="0">
            <a:noAutofit/>
          </a:bodyPr>
          <a:lstStyle/>
          <a:p>
            <a:pPr marL="434850" indent="-434850">
              <a:buFont typeface="+mj-lt"/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 </a:t>
            </a:r>
          </a:p>
          <a:p>
            <a:pPr marL="434850" indent="-434850">
              <a:buFont typeface="+mj-lt"/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 </a:t>
            </a:r>
          </a:p>
          <a:p>
            <a:pPr marL="434850" indent="-434850">
              <a:buFont typeface="+mj-lt"/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 </a:t>
            </a:r>
          </a:p>
          <a:p>
            <a:pPr marL="434850" indent="-434850">
              <a:buFont typeface="+mj-lt"/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 </a:t>
            </a:r>
          </a:p>
          <a:p>
            <a:pPr marL="434850" indent="-434850">
              <a:buFont typeface="+mj-lt"/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 </a:t>
            </a:r>
          </a:p>
          <a:p>
            <a:pPr marL="434850" indent="-434850">
              <a:buFont typeface="+mj-lt"/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 </a:t>
            </a:r>
          </a:p>
          <a:p>
            <a:pPr marL="434850" indent="-434850">
              <a:buFont typeface="+mj-lt"/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 </a:t>
            </a:r>
          </a:p>
          <a:p>
            <a:pPr marL="434850" indent="-434850">
              <a:buFont typeface="+mj-lt"/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 </a:t>
            </a:r>
          </a:p>
          <a:p>
            <a:pPr marL="434850" indent="-434850">
              <a:buFont typeface="+mj-lt"/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 </a:t>
            </a:r>
          </a:p>
          <a:p>
            <a:pPr marL="434850" indent="-434850">
              <a:buFont typeface="+mj-lt"/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  </a:t>
            </a:r>
          </a:p>
          <a:p>
            <a:pPr marL="434850" indent="-434850">
              <a:buFont typeface="+mj-lt"/>
              <a:buAutoNum type="arabicPeriod"/>
            </a:pP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71621" y="39471412"/>
            <a:ext cx="3325668" cy="918816"/>
          </a:xfrm>
          <a:prstGeom prst="rect">
            <a:avLst/>
          </a:prstGeom>
          <a:noFill/>
        </p:spPr>
        <p:txBody>
          <a:bodyPr wrap="none" lIns="86970" tIns="43485" rIns="86970" bIns="43485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References</a:t>
            </a:r>
          </a:p>
        </p:txBody>
      </p:sp>
      <p:sp>
        <p:nvSpPr>
          <p:cNvPr id="10" name="Text Box 189"/>
          <p:cNvSpPr txBox="1">
            <a:spLocks noChangeArrowheads="1"/>
          </p:cNvSpPr>
          <p:nvPr/>
        </p:nvSpPr>
        <p:spPr bwMode="auto">
          <a:xfrm>
            <a:off x="1681515" y="9641742"/>
            <a:ext cx="8407576" cy="852239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000" dirty="0">
                <a:latin typeface="Calibri" pitchFamily="34" charset="0"/>
              </a:rPr>
              <a:t>Click here to insert your Abstract text. Type it in or copy and paste from your Word document or other source.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000" b="1" dirty="0">
                <a:latin typeface="Calibri" pitchFamily="34" charset="0"/>
              </a:rPr>
              <a:t>Format Shape, Text Box, Autofit</a:t>
            </a:r>
            <a:r>
              <a:rPr lang="en-US" sz="30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30pt and is easily read up to 4 feet away on an A0 poster.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Zoom out to 100% to preview what this will look like on your printed poster.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681515" y="8750195"/>
            <a:ext cx="8407576" cy="89154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Abstract</a:t>
            </a:r>
          </a:p>
        </p:txBody>
      </p:sp>
      <p:sp>
        <p:nvSpPr>
          <p:cNvPr id="15" name="Text Box 194"/>
          <p:cNvSpPr txBox="1">
            <a:spLocks noChangeArrowheads="1"/>
          </p:cNvSpPr>
          <p:nvPr/>
        </p:nvSpPr>
        <p:spPr bwMode="auto">
          <a:xfrm>
            <a:off x="10929850" y="19894529"/>
            <a:ext cx="8407576" cy="1050790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000" dirty="0">
                <a:latin typeface="Calibri" pitchFamily="34" charset="0"/>
              </a:rPr>
              <a:t>Click here to insert your Results text. Type it in or copy and paste from your Word document or other source.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000" b="1" dirty="0">
                <a:latin typeface="Calibri" pitchFamily="34" charset="0"/>
              </a:rPr>
              <a:t>Format Shape, Text Box, Autofit</a:t>
            </a:r>
            <a:r>
              <a:rPr lang="en-US" sz="30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30pt and is easily read up to 4 feet away on an A0 poster.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Zoom out to 100% to preview what this will look like on your printed poster.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Speaking of Results, yours will look better if you remember to run a spell-check on your poster! After you’ve added your content click on </a:t>
            </a:r>
            <a:r>
              <a:rPr lang="en-US" sz="3000" b="1" dirty="0">
                <a:latin typeface="Calibri" pitchFamily="34" charset="0"/>
              </a:rPr>
              <a:t>Review</a:t>
            </a:r>
            <a:r>
              <a:rPr lang="en-US" sz="3000" dirty="0">
                <a:latin typeface="Calibri" pitchFamily="34" charset="0"/>
              </a:rPr>
              <a:t>, </a:t>
            </a:r>
            <a:r>
              <a:rPr lang="en-US" sz="3000" b="1" dirty="0">
                <a:latin typeface="Calibri" pitchFamily="34" charset="0"/>
              </a:rPr>
              <a:t>Spelling</a:t>
            </a:r>
            <a:r>
              <a:rPr lang="en-US" sz="3000" dirty="0">
                <a:latin typeface="Calibri" pitchFamily="34" charset="0"/>
              </a:rPr>
              <a:t>, or press F7.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681515" y="19002982"/>
            <a:ext cx="8407576" cy="89154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Introduction</a:t>
            </a:r>
          </a:p>
        </p:txBody>
      </p:sp>
      <p:sp>
        <p:nvSpPr>
          <p:cNvPr id="13" name="Text Box 192"/>
          <p:cNvSpPr txBox="1">
            <a:spLocks noChangeArrowheads="1"/>
          </p:cNvSpPr>
          <p:nvPr/>
        </p:nvSpPr>
        <p:spPr bwMode="auto">
          <a:xfrm>
            <a:off x="10929850" y="9641742"/>
            <a:ext cx="8407576" cy="852239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000" dirty="0">
                <a:latin typeface="Calibri" pitchFamily="34" charset="0"/>
              </a:rPr>
              <a:t>Click here to insert your Methods and Materials text. Type it in or copy and paste from your Word document or other source.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000" b="1" dirty="0">
                <a:latin typeface="Calibri" pitchFamily="34" charset="0"/>
              </a:rPr>
              <a:t>Format Shape, Text Box, Autofit</a:t>
            </a:r>
            <a:r>
              <a:rPr lang="en-US" sz="30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30pt and is easily read up to 4 feet away on an A0 poster.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Zoom out to 100% to preview what this will look like on your printed poster.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0929850" y="8750195"/>
            <a:ext cx="8407576" cy="89154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>
                <a:solidFill>
                  <a:schemeClr val="accent3">
                    <a:lumMod val="20000"/>
                    <a:lumOff val="80000"/>
                  </a:schemeClr>
                </a:solidFill>
              </a:rPr>
              <a:t> Materials and Methods</a:t>
            </a:r>
            <a:endParaRPr lang="en-US" sz="54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Text Box 191"/>
          <p:cNvSpPr txBox="1">
            <a:spLocks noChangeArrowheads="1"/>
          </p:cNvSpPr>
          <p:nvPr/>
        </p:nvSpPr>
        <p:spPr bwMode="auto">
          <a:xfrm>
            <a:off x="20178184" y="19894529"/>
            <a:ext cx="8407576" cy="852239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000" dirty="0">
                <a:latin typeface="Calibri" pitchFamily="34" charset="0"/>
              </a:rPr>
              <a:t>Click here to insert your Discussion text. Type it in or copy and paste from your Word document or other source.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000" b="1" dirty="0">
                <a:latin typeface="Calibri" pitchFamily="34" charset="0"/>
              </a:rPr>
              <a:t>Format Shape, Text Box, Autofit</a:t>
            </a:r>
            <a:r>
              <a:rPr lang="en-US" sz="30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30pt and is easily read up to 4 feet away on an A0 poster.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Zoom out to 100% to preview what this will look like on your printed poster.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0178184" y="19002982"/>
            <a:ext cx="8407576" cy="89154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Discussion</a:t>
            </a:r>
          </a:p>
        </p:txBody>
      </p:sp>
      <p:sp>
        <p:nvSpPr>
          <p:cNvPr id="14" name="Text Box 193"/>
          <p:cNvSpPr txBox="1">
            <a:spLocks noChangeArrowheads="1"/>
          </p:cNvSpPr>
          <p:nvPr/>
        </p:nvSpPr>
        <p:spPr bwMode="auto">
          <a:xfrm>
            <a:off x="20178184" y="30147315"/>
            <a:ext cx="8407576" cy="852239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000" dirty="0">
                <a:latin typeface="Calibri" pitchFamily="34" charset="0"/>
              </a:rPr>
              <a:t>Click here to insert your Conclusions text. Type it in or copy and paste from your Word document or other source.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3000" b="1" dirty="0">
                <a:latin typeface="Calibri" pitchFamily="34" charset="0"/>
              </a:rPr>
              <a:t>Format Shape, Text Box, Autofit</a:t>
            </a:r>
            <a:r>
              <a:rPr lang="en-US" sz="3000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 30pt and is easily read up to 4 feet away on an A0 poster.</a:t>
            </a: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Zoom out to 100% to preview what this will look like on your printed poster.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0178184" y="29255768"/>
            <a:ext cx="8407576" cy="89154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Conclusions</a:t>
            </a:r>
          </a:p>
        </p:txBody>
      </p:sp>
      <p:graphicFrame>
        <p:nvGraphicFramePr>
          <p:cNvPr id="44" name="Content Placeholder 114" descr="Sample table with 4 columns, 7 rows." title="Sample Tabl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7434566"/>
              </p:ext>
            </p:extLst>
          </p:nvPr>
        </p:nvGraphicFramePr>
        <p:xfrm>
          <a:off x="10959350" y="32205999"/>
          <a:ext cx="8407576" cy="6463709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101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1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1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1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3387">
                <a:tc>
                  <a:txBody>
                    <a:bodyPr/>
                    <a:lstStyle/>
                    <a:p>
                      <a:endParaRPr lang="en-US" sz="3100" dirty="0"/>
                    </a:p>
                  </a:txBody>
                  <a:tcPr marL="84076" marR="84076" marT="44577" marB="44577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Heading</a:t>
                      </a:r>
                    </a:p>
                  </a:txBody>
                  <a:tcPr marL="84076" marR="84076" marT="44577" marB="44577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Heading</a:t>
                      </a:r>
                    </a:p>
                  </a:txBody>
                  <a:tcPr marL="84076" marR="84076" marT="44577" marB="44577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Heading</a:t>
                      </a:r>
                    </a:p>
                  </a:txBody>
                  <a:tcPr marL="84076" marR="84076" marT="44577" marB="44577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3387">
                <a:tc>
                  <a:txBody>
                    <a:bodyPr/>
                    <a:lstStyle/>
                    <a:p>
                      <a:r>
                        <a:rPr lang="en-US" sz="3100" dirty="0"/>
                        <a:t>Item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800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790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4001</a:t>
                      </a:r>
                    </a:p>
                  </a:txBody>
                  <a:tcPr marL="84076" marR="84076" marT="44577" marB="4457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3387">
                <a:tc>
                  <a:txBody>
                    <a:bodyPr/>
                    <a:lstStyle/>
                    <a:p>
                      <a:r>
                        <a:rPr lang="en-US" sz="3100" dirty="0"/>
                        <a:t>Item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356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856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290</a:t>
                      </a:r>
                    </a:p>
                  </a:txBody>
                  <a:tcPr marL="84076" marR="84076" marT="44577" marB="4457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3387">
                <a:tc>
                  <a:txBody>
                    <a:bodyPr/>
                    <a:lstStyle/>
                    <a:p>
                      <a:r>
                        <a:rPr lang="en-US" sz="3100" dirty="0"/>
                        <a:t>Item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228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134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238</a:t>
                      </a:r>
                    </a:p>
                  </a:txBody>
                  <a:tcPr marL="84076" marR="84076" marT="44577" marB="44577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3387">
                <a:tc>
                  <a:txBody>
                    <a:bodyPr/>
                    <a:lstStyle/>
                    <a:p>
                      <a:r>
                        <a:rPr lang="en-US" sz="3100" dirty="0"/>
                        <a:t>Item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954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875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976</a:t>
                      </a:r>
                    </a:p>
                  </a:txBody>
                  <a:tcPr marL="84076" marR="84076" marT="44577" marB="44577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3387">
                <a:tc>
                  <a:txBody>
                    <a:bodyPr/>
                    <a:lstStyle/>
                    <a:p>
                      <a:r>
                        <a:rPr lang="en-US" sz="3100" dirty="0"/>
                        <a:t>Item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324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325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301</a:t>
                      </a:r>
                    </a:p>
                  </a:txBody>
                  <a:tcPr marL="84076" marR="84076" marT="44577" marB="44577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3387">
                <a:tc>
                  <a:txBody>
                    <a:bodyPr/>
                    <a:lstStyle/>
                    <a:p>
                      <a:r>
                        <a:rPr lang="en-US" sz="3100" dirty="0"/>
                        <a:t>Item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199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137</a:t>
                      </a:r>
                    </a:p>
                  </a:txBody>
                  <a:tcPr marL="84076" marR="84076" marT="44577" marB="445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/>
                        <a:t>186</a:t>
                      </a:r>
                    </a:p>
                  </a:txBody>
                  <a:tcPr marL="84076" marR="84076" marT="44577" marB="44577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190"/>
              <p:cNvSpPr txBox="1">
                <a:spLocks noChangeArrowheads="1"/>
              </p:cNvSpPr>
              <p:nvPr/>
            </p:nvSpPr>
            <p:spPr bwMode="auto">
              <a:xfrm>
                <a:off x="1681515" y="19894529"/>
                <a:ext cx="8407576" cy="1561757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accent1">
                    <a:lumMod val="75000"/>
                  </a:schemeClr>
                </a:solidFill>
              </a:ln>
              <a:effectLst/>
            </p:spPr>
            <p:txBody>
              <a:bodyPr lIns="173940" tIns="173940" rIns="173940" bIns="173940">
                <a:spAutoFit/>
              </a:bodyPr>
              <a:lstStyle>
                <a:lvl1pPr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3000" dirty="0">
                    <a:latin typeface="Calibri" pitchFamily="34" charset="0"/>
                  </a:rPr>
                  <a:t>Click here to insert your </a:t>
                </a:r>
                <a:r>
                  <a:rPr lang="en-US" sz="3000" dirty="0" err="1">
                    <a:latin typeface="Calibri" pitchFamily="34" charset="0"/>
                  </a:rPr>
                  <a:t>Introduxtion</a:t>
                </a:r>
                <a:r>
                  <a:rPr lang="en-US" sz="3000" dirty="0">
                    <a:latin typeface="Calibri" pitchFamily="34" charset="0"/>
                  </a:rPr>
                  <a:t> text. Type it in or copy and paste from your Word document or other source.</a:t>
                </a:r>
              </a:p>
              <a:p>
                <a:pPr eaLnBrk="1" hangingPunct="1"/>
                <a:r>
                  <a:rPr lang="en-US" sz="3000" dirty="0">
                    <a:latin typeface="Calibri" pitchFamily="34" charset="0"/>
                  </a:rPr>
                  <a:t>This text box will automatically re-size to your text. To turn off that feature, right click inside this box and go to </a:t>
                </a:r>
                <a:r>
                  <a:rPr lang="en-US" sz="3000" b="1" dirty="0">
                    <a:latin typeface="Calibri" pitchFamily="34" charset="0"/>
                  </a:rPr>
                  <a:t>Format Shape, Text Box, Autofit</a:t>
                </a:r>
                <a:r>
                  <a:rPr lang="en-US" sz="3000" dirty="0">
                    <a:latin typeface="Calibri" pitchFamily="34" charset="0"/>
                  </a:rPr>
                  <a:t>, and select the “Do Not Autofit” radio button.</a:t>
                </a:r>
              </a:p>
              <a:p>
                <a:pPr eaLnBrk="1" hangingPunct="1"/>
                <a:endParaRPr lang="en-US" sz="3000" dirty="0">
                  <a:latin typeface="Calibri" pitchFamily="34" charset="0"/>
                </a:endParaRPr>
              </a:p>
              <a:p>
                <a:pPr eaLnBrk="1" hangingPunct="1"/>
                <a:r>
                  <a:rPr lang="en-US" sz="3000" dirty="0">
                    <a:latin typeface="Calibri" pitchFamily="34" charset="0"/>
                  </a:rPr>
                  <a:t>To change the font style of this text box: Click on the border once to highlight the entire text box, then select a different font or font size that suits you. This text is Calibri 30pt and is easily read up to 4 feet away on an A0 poster.</a:t>
                </a:r>
              </a:p>
              <a:p>
                <a:pPr eaLnBrk="1" hangingPunct="1"/>
                <a:endParaRPr lang="en-US" sz="3000" dirty="0">
                  <a:latin typeface="Calibri" pitchFamily="34" charset="0"/>
                </a:endParaRPr>
              </a:p>
              <a:p>
                <a:pPr eaLnBrk="1" hangingPunct="1"/>
                <a:r>
                  <a:rPr lang="en-US" sz="3000" dirty="0">
                    <a:latin typeface="Calibri" pitchFamily="34" charset="0"/>
                  </a:rPr>
                  <a:t>Zoom out to 100% to preview what this will look like on your printed poster.</a:t>
                </a:r>
              </a:p>
              <a:p>
                <a:pPr eaLnBrk="1" hangingPunct="1"/>
                <a:endParaRPr lang="en-US" sz="3000" dirty="0">
                  <a:latin typeface="Calibri" pitchFamily="34" charset="0"/>
                </a:endParaRPr>
              </a:p>
              <a:p>
                <a:pPr eaLnBrk="1" hangingPunct="1"/>
                <a:endParaRPr lang="en-US" sz="3000" b="1" dirty="0">
                  <a:latin typeface="+mn-lt"/>
                </a:endParaRPr>
              </a:p>
              <a:p>
                <a:pPr eaLnBrk="1" hangingPunct="1"/>
                <a:r>
                  <a:rPr lang="en-US" sz="3000" b="1" dirty="0">
                    <a:latin typeface="+mn-lt"/>
                  </a:rPr>
                  <a:t>The most critical factor is that your template and poster dimensions must be proportional:</a:t>
                </a:r>
              </a:p>
              <a:p>
                <a:pPr eaLnBrk="1" hangingPunct="1"/>
                <a:endParaRPr lang="en-US" sz="3000" b="1" dirty="0">
                  <a:latin typeface="+mn-lt"/>
                </a:endParaRP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3000" b="1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f>
                            <m:fPr>
                              <m:ctrlPr>
                                <a:rPr lang="en-US" sz="30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000" b="1" i="1">
                                  <a:latin typeface="Cambria Math"/>
                                </a:rPr>
                                <m:t>𝒕𝒆𝒎𝒑𝒍𝒂𝒕𝒆</m:t>
                              </m:r>
                              <m:r>
                                <a:rPr lang="en-US" sz="3000" b="1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000" b="1" i="1">
                                  <a:latin typeface="Cambria Math"/>
                                </a:rPr>
                                <m:t>𝒉𝒆𝒊𝒈𝒉𝒕</m:t>
                              </m:r>
                            </m:num>
                            <m:den>
                              <m:r>
                                <a:rPr lang="en-US" sz="3000" b="1" i="1">
                                  <a:latin typeface="Cambria Math"/>
                                </a:rPr>
                                <m:t>𝒕𝒆𝒎𝒑𝒍𝒂𝒕𝒆</m:t>
                              </m:r>
                              <m:r>
                                <a:rPr lang="en-US" sz="3000" b="1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000" b="1" i="1">
                                  <a:latin typeface="Cambria Math"/>
                                </a:rPr>
                                <m:t>𝒘𝒊𝒅𝒕𝒉</m:t>
                              </m:r>
                            </m:den>
                          </m:f>
                        </m:e>
                      </m:box>
                      <m:r>
                        <a:rPr lang="en-US" sz="3000" b="1" i="1">
                          <a:latin typeface="Cambria Math"/>
                        </a:rPr>
                        <m:t> = </m:t>
                      </m:r>
                      <m:box>
                        <m:boxPr>
                          <m:ctrlPr>
                            <a:rPr lang="en-US" sz="3000" b="1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f>
                            <m:fPr>
                              <m:ctrlPr>
                                <a:rPr lang="en-US" sz="30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000" b="1" i="1">
                                  <a:latin typeface="Cambria Math"/>
                                </a:rPr>
                                <m:t>𝒅𝒆𝒔𝒊𝒓𝒆𝒅</m:t>
                              </m:r>
                              <m:r>
                                <a:rPr lang="en-US" sz="3000" b="1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000" b="1" i="1">
                                  <a:latin typeface="Cambria Math"/>
                                </a:rPr>
                                <m:t>𝒑𝒓𝒊𝒏𝒕</m:t>
                              </m:r>
                              <m:r>
                                <a:rPr lang="en-US" sz="3000" b="1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000" b="1" i="1">
                                  <a:latin typeface="Cambria Math"/>
                                </a:rPr>
                                <m:t>𝒉𝒆𝒊𝒈𝒉𝒕</m:t>
                              </m:r>
                            </m:num>
                            <m:den>
                              <m:r>
                                <a:rPr lang="en-US" sz="3000" b="1" i="1">
                                  <a:latin typeface="Cambria Math"/>
                                </a:rPr>
                                <m:t>𝒅𝒆𝒔𝒊𝒓𝒆𝒅</m:t>
                              </m:r>
                              <m:r>
                                <a:rPr lang="en-US" sz="3000" b="1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000" b="1" i="1">
                                  <a:latin typeface="Cambria Math"/>
                                </a:rPr>
                                <m:t>𝒑𝒓𝒊𝒏𝒕</m:t>
                              </m:r>
                              <m:r>
                                <a:rPr lang="en-US" sz="3000" b="1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3000" b="1" i="1">
                                  <a:latin typeface="Cambria Math"/>
                                </a:rPr>
                                <m:t>𝒘𝒊𝒅𝒕𝒉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US" sz="3000" b="1" dirty="0">
                  <a:latin typeface="+mn-lt"/>
                </a:endParaRPr>
              </a:p>
              <a:p>
                <a:pPr eaLnBrk="1" hangingPunct="1"/>
                <a:endParaRPr lang="en-US" sz="3000" dirty="0">
                  <a:latin typeface="+mn-lt"/>
                </a:endParaRPr>
              </a:p>
              <a:p>
                <a:pPr eaLnBrk="1" hangingPunct="1"/>
                <a:endParaRPr lang="en-US" sz="3000" dirty="0">
                  <a:latin typeface="+mn-lt"/>
                </a:endParaRPr>
              </a:p>
              <a:p>
                <a:pPr eaLnBrk="1" hangingPunct="1"/>
                <a:endParaRPr lang="en-US" sz="3000" dirty="0">
                  <a:latin typeface="+mn-lt"/>
                </a:endParaRPr>
              </a:p>
              <a:p>
                <a:pPr eaLnBrk="1" hangingPunct="1"/>
                <a:endParaRPr lang="en-US" sz="3000" dirty="0">
                  <a:latin typeface="+mn-lt"/>
                </a:endParaRPr>
              </a:p>
              <a:p>
                <a:pPr eaLnBrk="1" hangingPunct="1"/>
                <a:endParaRPr lang="en-US" sz="3000" dirty="0">
                  <a:latin typeface="+mn-lt"/>
                </a:endParaRPr>
              </a:p>
              <a:p>
                <a:pPr eaLnBrk="1" hangingPunct="1"/>
                <a:endParaRPr lang="en-US" sz="3000" dirty="0">
                  <a:latin typeface="+mn-lt"/>
                </a:endParaRPr>
              </a:p>
              <a:p>
                <a:pPr eaLnBrk="1" hangingPunct="1"/>
                <a:endParaRPr lang="en-US" sz="3000" dirty="0">
                  <a:latin typeface="+mn-lt"/>
                </a:endParaRPr>
              </a:p>
              <a:p>
                <a:pPr eaLnBrk="1" hangingPunct="1"/>
                <a:endParaRPr lang="en-US" sz="3000" dirty="0">
                  <a:latin typeface="+mn-lt"/>
                </a:endParaRPr>
              </a:p>
              <a:p>
                <a:pPr eaLnBrk="1" hangingPunct="1"/>
                <a:endParaRPr lang="en-US" sz="3000" dirty="0">
                  <a:latin typeface="+mn-lt"/>
                </a:endParaRPr>
              </a:p>
            </p:txBody>
          </p:sp>
        </mc:Choice>
        <mc:Fallback xmlns="">
          <p:sp>
            <p:nvSpPr>
              <p:cNvPr id="11" name="Text Box 1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81515" y="19894529"/>
                <a:ext cx="8407576" cy="15617572"/>
              </a:xfrm>
              <a:prstGeom prst="rect">
                <a:avLst/>
              </a:prstGeom>
              <a:blipFill>
                <a:blip r:embed="rId2"/>
                <a:stretch>
                  <a:fillRect l="-652" r="-1521"/>
                </a:stretch>
              </a:blipFill>
              <a:ln w="12700">
                <a:solidFill>
                  <a:schemeClr val="accent1">
                    <a:lumMod val="75000"/>
                  </a:schemeClr>
                </a:solidFill>
              </a:ln>
              <a:effectLst/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/>
          <p:cNvSpPr/>
          <p:nvPr/>
        </p:nvSpPr>
        <p:spPr>
          <a:xfrm>
            <a:off x="10929850" y="19002982"/>
            <a:ext cx="8407576" cy="89154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Results</a:t>
            </a:r>
          </a:p>
        </p:txBody>
      </p:sp>
      <p:sp>
        <p:nvSpPr>
          <p:cNvPr id="51" name="Text Box 180"/>
          <p:cNvSpPr txBox="1">
            <a:spLocks noChangeArrowheads="1"/>
          </p:cNvSpPr>
          <p:nvPr/>
        </p:nvSpPr>
        <p:spPr bwMode="auto">
          <a:xfrm>
            <a:off x="1711118" y="38389768"/>
            <a:ext cx="3884987" cy="457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970" tIns="43485" rIns="86970" bIns="43485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>
                <a:latin typeface="Calibri" pitchFamily="34" charset="0"/>
              </a:rPr>
              <a:t>Figure 1.</a:t>
            </a:r>
            <a:r>
              <a:rPr lang="en-US" sz="2400" dirty="0">
                <a:latin typeface="Calibri" pitchFamily="34" charset="0"/>
              </a:rPr>
              <a:t> Label in 24pt Calibri.</a:t>
            </a:r>
          </a:p>
        </p:txBody>
      </p:sp>
      <p:sp>
        <p:nvSpPr>
          <p:cNvPr id="52" name="Text Box 181"/>
          <p:cNvSpPr txBox="1">
            <a:spLocks noChangeArrowheads="1"/>
          </p:cNvSpPr>
          <p:nvPr/>
        </p:nvSpPr>
        <p:spPr bwMode="auto">
          <a:xfrm>
            <a:off x="6335284" y="38389768"/>
            <a:ext cx="3884987" cy="457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970" tIns="43485" rIns="86970" bIns="43485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>
                <a:latin typeface="Calibri" pitchFamily="34" charset="0"/>
              </a:rPr>
              <a:t>Figure 2.</a:t>
            </a:r>
            <a:r>
              <a:rPr lang="en-US" sz="2400" dirty="0">
                <a:latin typeface="Calibri" pitchFamily="34" charset="0"/>
              </a:rPr>
              <a:t> Label in 24pt Calibri.</a:t>
            </a:r>
          </a:p>
        </p:txBody>
      </p:sp>
      <p:sp>
        <p:nvSpPr>
          <p:cNvPr id="53" name="Text Box 180"/>
          <p:cNvSpPr txBox="1">
            <a:spLocks noChangeArrowheads="1"/>
          </p:cNvSpPr>
          <p:nvPr/>
        </p:nvSpPr>
        <p:spPr bwMode="auto">
          <a:xfrm>
            <a:off x="10782037" y="31628873"/>
            <a:ext cx="3773803" cy="457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970" tIns="43485" rIns="86970" bIns="43485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 b="1" dirty="0">
                <a:latin typeface="Calibri" pitchFamily="34" charset="0"/>
              </a:rPr>
              <a:t>Table 1.</a:t>
            </a:r>
            <a:r>
              <a:rPr lang="en-US" sz="2400" dirty="0">
                <a:latin typeface="Calibri" pitchFamily="34" charset="0"/>
              </a:rPr>
              <a:t> Label in 24pt Calibri.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278135279"/>
              </p:ext>
            </p:extLst>
          </p:nvPr>
        </p:nvGraphicFramePr>
        <p:xfrm>
          <a:off x="20208661" y="9132148"/>
          <a:ext cx="8407576" cy="8076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" name="Text Box 180"/>
          <p:cNvSpPr txBox="1">
            <a:spLocks noChangeArrowheads="1"/>
          </p:cNvSpPr>
          <p:nvPr/>
        </p:nvSpPr>
        <p:spPr bwMode="auto">
          <a:xfrm>
            <a:off x="20040943" y="17665663"/>
            <a:ext cx="3793873" cy="457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970" tIns="43485" rIns="86970" bIns="43485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 b="1" dirty="0">
                <a:latin typeface="Calibri" pitchFamily="34" charset="0"/>
              </a:rPr>
              <a:t>Chart 1.</a:t>
            </a:r>
            <a:r>
              <a:rPr lang="en-US" sz="2400" dirty="0">
                <a:latin typeface="Calibri" pitchFamily="34" charset="0"/>
              </a:rPr>
              <a:t> Label in 24pt Calibri.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B3B1D029-3C52-D8B4-4B45-A10651E42D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5974" y="1351487"/>
            <a:ext cx="4708581" cy="2389429"/>
          </a:xfrm>
          <a:prstGeom prst="rect">
            <a:avLst/>
          </a:prstGeom>
        </p:spPr>
      </p:pic>
      <p:pic>
        <p:nvPicPr>
          <p:cNvPr id="1026" name="Picture 2" descr="Comprendre l'intelligence artificielle dans l'industrie manufacturière">
            <a:extLst>
              <a:ext uri="{FF2B5EF4-FFF2-40B4-BE49-F238E27FC236}">
                <a16:creationId xmlns:a16="http://schemas.microsoft.com/office/drawing/2014/main" id="{E60A80B6-312E-AD13-C46E-9A732734FB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1118" y="35677577"/>
            <a:ext cx="3599530" cy="2525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.I. for Smarter Factories: The World of Industrial Artificial Intelligence  | NIST">
            <a:extLst>
              <a:ext uri="{FF2B5EF4-FFF2-40B4-BE49-F238E27FC236}">
                <a16:creationId xmlns:a16="http://schemas.microsoft.com/office/drawing/2014/main" id="{13ACAF7E-9FC3-9893-3A01-4590A9A420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6707" y="35619153"/>
            <a:ext cx="3792383" cy="2536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7EFEB67D-9F70-2A5E-39F6-F1CB96A0AC9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3997" y="1480481"/>
            <a:ext cx="5502659" cy="21050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7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F5A84FEC-29CC-4963-AE5A-5D1A6D3C9787}">
  <we:reference id="wa200003964" version="1.0.0.0" store="fr-FR" storeType="OMEX"/>
  <we:alternateReferences>
    <we:reference id="WA200003964" version="1.0.0.0" store="WA200003964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2788</TotalTime>
  <Words>997</Words>
  <Application>Microsoft Office PowerPoint</Application>
  <PresentationFormat>Personnalisé</PresentationFormat>
  <Paragraphs>110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 Math</vt:lpstr>
      <vt:lpstr>Office Theme</vt:lpstr>
      <vt:lpstr>Présentation PowerPoint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A0/A1</dc:title>
  <dc:creator>intissar salhi</dc:creator>
  <dc:description>Quality poster printing
www.genigraphics.com
1-800-790-4001</dc:description>
  <cp:lastModifiedBy>KHALIFA MANSOURI</cp:lastModifiedBy>
  <cp:revision>87</cp:revision>
  <cp:lastPrinted>2013-02-12T02:21:55Z</cp:lastPrinted>
  <dcterms:created xsi:type="dcterms:W3CDTF">2013-02-10T21:14:48Z</dcterms:created>
  <dcterms:modified xsi:type="dcterms:W3CDTF">2025-06-11T09:30:11Z</dcterms:modified>
</cp:coreProperties>
</file>